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370" r:id="rId2"/>
    <p:sldId id="371" r:id="rId3"/>
    <p:sldId id="352" r:id="rId4"/>
    <p:sldId id="321" r:id="rId5"/>
    <p:sldId id="353" r:id="rId6"/>
    <p:sldId id="389" r:id="rId7"/>
    <p:sldId id="375" r:id="rId8"/>
    <p:sldId id="374" r:id="rId9"/>
    <p:sldId id="383" r:id="rId10"/>
    <p:sldId id="385" r:id="rId11"/>
    <p:sldId id="328" r:id="rId12"/>
    <p:sldId id="386" r:id="rId13"/>
    <p:sldId id="387" r:id="rId14"/>
    <p:sldId id="388" r:id="rId15"/>
    <p:sldId id="351" r:id="rId16"/>
    <p:sldId id="379" r:id="rId17"/>
    <p:sldId id="382" r:id="rId18"/>
    <p:sldId id="366" r:id="rId19"/>
    <p:sldId id="377" r:id="rId20"/>
    <p:sldId id="372" r:id="rId21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나눔고딕 ExtraBold" panose="020D0904000000000000" pitchFamily="50" charset="-127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선영" initials="선영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9C3"/>
    <a:srgbClr val="403F43"/>
    <a:srgbClr val="FFE1FF"/>
    <a:srgbClr val="EE1E59"/>
    <a:srgbClr val="579187"/>
    <a:srgbClr val="BBD7D2"/>
    <a:srgbClr val="30DC96"/>
    <a:srgbClr val="FFFFCC"/>
    <a:srgbClr val="FFF6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41" autoAdjust="0"/>
    <p:restoredTop sz="83377" autoAdjust="0"/>
  </p:normalViewPr>
  <p:slideViewPr>
    <p:cSldViewPr>
      <p:cViewPr varScale="1">
        <p:scale>
          <a:sx n="103" d="100"/>
          <a:sy n="103" d="100"/>
        </p:scale>
        <p:origin x="72" y="3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commentAuthors" Target="commentAuthors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7D5D2-4525-4421-8550-6A308B903DE8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E0FB0-3C61-402D-BAEE-59161479CB3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33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62384C-B734-456F-A134-0F1DCA93ADF8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589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123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250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701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50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314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75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853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490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86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35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0650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>
                <a:lumMod val="95000"/>
              </a:schemeClr>
            </a:gs>
            <a:gs pos="0">
              <a:schemeClr val="bg1">
                <a:lumMod val="85000"/>
              </a:schemeClr>
            </a:gs>
            <a:gs pos="100000">
              <a:schemeClr val="bg1">
                <a:lumMod val="85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75BC5-BBC5-451F-AA86-1F4039201BF5}" type="datetimeFigureOut">
              <a:rPr lang="ko-KR" altLang="en-US" smtClean="0"/>
              <a:pPr/>
              <a:t>2016-05-22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B26CA-3A90-4A70-ABAC-6CBD0CC74B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518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21" Type="http://schemas.openxmlformats.org/officeDocument/2006/relationships/notesSlide" Target="../notesSlides/notesSlide10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571736" y="2285998"/>
            <a:ext cx="3973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MUSIUM MATE PRESENTATION</a:t>
            </a:r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6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714613" y="2037497"/>
            <a:ext cx="1678270" cy="24850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928926" y="2037497"/>
            <a:ext cx="13573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융합프로젝트</a:t>
            </a:r>
          </a:p>
        </p:txBody>
      </p:sp>
      <p:sp>
        <p:nvSpPr>
          <p:cNvPr id="12" name="직각 삼각형 11"/>
          <p:cNvSpPr/>
          <p:nvPr/>
        </p:nvSpPr>
        <p:spPr>
          <a:xfrm>
            <a:off x="4000496" y="2037497"/>
            <a:ext cx="571504" cy="248501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/>
          <p:cNvSpPr/>
          <p:nvPr/>
        </p:nvSpPr>
        <p:spPr>
          <a:xfrm rot="16200000" flipH="1">
            <a:off x="4169685" y="2011612"/>
            <a:ext cx="248037" cy="30066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4429124" y="2037497"/>
            <a:ext cx="1928826" cy="2485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947132" y="2048383"/>
            <a:ext cx="934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9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50" pitchFamily="18" charset="-127"/>
                <a:ea typeface="-윤고딕350" pitchFamily="18" charset="-127"/>
              </a:rPr>
              <a:t>    5</a:t>
            </a:r>
            <a:r>
              <a:rPr lang="ko-KR" altLang="en-US" sz="9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50" pitchFamily="18" charset="-127"/>
                <a:ea typeface="-윤고딕350" pitchFamily="18" charset="-127"/>
              </a:rPr>
              <a:t>조 하모니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2714612" y="2643188"/>
            <a:ext cx="3714776" cy="457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4071934" y="2714626"/>
            <a:ext cx="23762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spc="3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발표</a:t>
            </a:r>
            <a:r>
              <a:rPr lang="en-US" altLang="ko-KR" sz="1000" spc="3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:</a:t>
            </a:r>
            <a:r>
              <a:rPr lang="ko-KR" altLang="en-US" sz="1000" spc="3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김성현</a:t>
            </a:r>
          </a:p>
        </p:txBody>
      </p:sp>
    </p:spTree>
    <p:extLst>
      <p:ext uri="{BB962C8B-B14F-4D97-AF65-F5344CB8AC3E}">
        <p14:creationId xmlns:p14="http://schemas.microsoft.com/office/powerpoint/2010/main" val="274929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 프로젝트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384563" y="208146"/>
            <a:ext cx="2691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050" dirty="0" err="1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디자인팀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진행 상황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0427" y="691277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관리자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UI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디자인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1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02260" y="4609460"/>
            <a:ext cx="21163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작품 데이터 관리 기능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80192" y="2643757"/>
            <a:ext cx="16842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지도 올리기 기능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082555" y="4609460"/>
            <a:ext cx="241258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추천코스 관리 기능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04248" y="2378373"/>
            <a:ext cx="5806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/>
              <a:t>+</a:t>
            </a:r>
            <a:endParaRPr lang="ko-KR" altLang="en-US" sz="4400" dirty="0"/>
          </a:p>
        </p:txBody>
      </p:sp>
      <p:pic>
        <p:nvPicPr>
          <p:cNvPr id="1026" name="Picture 2" descr="C:\Users\LG\Desktop\KakaoTalk_20160517_18371293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316" y="1347614"/>
            <a:ext cx="3237572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LG\Desktop\KakaoTalk_20160517_183713173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1347614"/>
            <a:ext cx="2846883" cy="3172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858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 프로젝트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384563" y="208146"/>
            <a:ext cx="2691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050" dirty="0" err="1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디자인팀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진행 상황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98626" y="664024"/>
            <a:ext cx="25717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안드로이드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UI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디자인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96605" y="4403888"/>
            <a:ext cx="19743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로고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40" pitchFamily="18" charset="-127"/>
              <a:ea typeface="-윤고딕340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830025" y="4691920"/>
            <a:ext cx="1325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로딩화면</a:t>
            </a:r>
          </a:p>
        </p:txBody>
      </p:sp>
      <p:pic>
        <p:nvPicPr>
          <p:cNvPr id="2051" name="Picture 3" descr="C:\Users\LG\Desktop\안드로이드 로고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2364" y="763103"/>
            <a:ext cx="3873852" cy="387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LG\Desktop\안드로이드 로딩화면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899" y="671235"/>
            <a:ext cx="2233802" cy="397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LG\Desktop\안드로이드 팝업창 화면3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899" y="671234"/>
            <a:ext cx="2207424" cy="392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3830025" y="4690862"/>
            <a:ext cx="1309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팝업창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40" pitchFamily="18" charset="-127"/>
              <a:ea typeface="-윤고딕340" pitchFamily="18" charset="-127"/>
            </a:endParaRPr>
          </a:p>
        </p:txBody>
      </p:sp>
      <p:pic>
        <p:nvPicPr>
          <p:cNvPr id="2056" name="Picture 8" descr="C:\Users\LG\Desktop\안드로이드 검색창 메인화면4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623939"/>
            <a:ext cx="2226851" cy="395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3804684" y="4633634"/>
            <a:ext cx="13433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메인화면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40" pitchFamily="18" charset="-127"/>
              <a:ea typeface="-윤고딕340" pitchFamily="18" charset="-127"/>
            </a:endParaRPr>
          </a:p>
        </p:txBody>
      </p:sp>
      <p:pic>
        <p:nvPicPr>
          <p:cNvPr id="2058" name="Picture 10" descr="C:\Users\LG\Desktop\주 메인화면5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589264"/>
            <a:ext cx="2200577" cy="3912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3678425" y="4650690"/>
            <a:ext cx="1613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주 </a:t>
            </a:r>
            <a:r>
              <a:rPr lang="ko-KR" altLang="en-US" dirty="0" err="1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메인화면</a:t>
            </a:r>
            <a:endParaRPr lang="ko-KR" altLang="en-US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40" pitchFamily="18" charset="-127"/>
              <a:ea typeface="-윤고딕340" pitchFamily="18" charset="-127"/>
            </a:endParaRPr>
          </a:p>
        </p:txBody>
      </p:sp>
      <p:pic>
        <p:nvPicPr>
          <p:cNvPr id="36" name="Picture 3" descr="C:\Users\LG\Desktop\환경설정11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712" y="542403"/>
            <a:ext cx="2329468" cy="4061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/>
          <p:cNvSpPr txBox="1"/>
          <p:nvPr/>
        </p:nvSpPr>
        <p:spPr>
          <a:xfrm>
            <a:off x="3932975" y="4659030"/>
            <a:ext cx="1205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환경설정</a:t>
            </a:r>
          </a:p>
        </p:txBody>
      </p:sp>
    </p:spTree>
    <p:extLst>
      <p:ext uri="{BB962C8B-B14F-4D97-AF65-F5344CB8AC3E}">
        <p14:creationId xmlns:p14="http://schemas.microsoft.com/office/powerpoint/2010/main" val="287885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1" grpId="0"/>
      <p:bldP spid="21" grpId="1"/>
      <p:bldP spid="28" grpId="0"/>
      <p:bldP spid="28" grpId="1"/>
      <p:bldP spid="31" grpId="0"/>
      <p:bldP spid="31" grpId="1"/>
      <p:bldP spid="35" grpId="0"/>
      <p:bldP spid="35" grpId="1"/>
      <p:bldP spid="37" grpId="0"/>
      <p:bldP spid="3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 프로젝트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384563" y="208146"/>
            <a:ext cx="2691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050" dirty="0" err="1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디자인팀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진행 상황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3203848" y="864558"/>
            <a:ext cx="2736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안드로이드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UI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디자인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1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220072" y="4696857"/>
            <a:ext cx="370276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err="1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구글</a:t>
            </a:r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연동 메인 화면 왼쪽 바 수정</a:t>
            </a:r>
          </a:p>
        </p:txBody>
      </p:sp>
      <p:pic>
        <p:nvPicPr>
          <p:cNvPr id="3074" name="Picture 2" descr="C:\Users\LG\Desktop\처음 검색창 메인화면 바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5799" y="638241"/>
            <a:ext cx="2303087" cy="3934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067944" y="1994408"/>
            <a:ext cx="1080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/>
              <a:t>→</a:t>
            </a:r>
          </a:p>
        </p:txBody>
      </p:sp>
      <p:pic>
        <p:nvPicPr>
          <p:cNvPr id="3075" name="Picture 3" descr="C:\Users\LG\Desktop\지금 바뀐 검색창 메인화면 바6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032" y="638241"/>
            <a:ext cx="2303088" cy="3934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726391" y="4696857"/>
            <a:ext cx="204657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메인 화면 왼쪽 바</a:t>
            </a:r>
          </a:p>
        </p:txBody>
      </p:sp>
    </p:spTree>
    <p:extLst>
      <p:ext uri="{BB962C8B-B14F-4D97-AF65-F5344CB8AC3E}">
        <p14:creationId xmlns:p14="http://schemas.microsoft.com/office/powerpoint/2010/main" val="1709691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 프로젝트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384563" y="208146"/>
            <a:ext cx="2691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050" dirty="0" err="1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디자인팀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진행 상황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98626" y="2384292"/>
            <a:ext cx="2736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안드로이드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UI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디자인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1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68669" y="4659982"/>
            <a:ext cx="222211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가보았던 전시장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525019" y="4624849"/>
            <a:ext cx="129731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전시 목록</a:t>
            </a:r>
          </a:p>
        </p:txBody>
      </p:sp>
      <p:pic>
        <p:nvPicPr>
          <p:cNvPr id="4098" name="Picture 2" descr="C:\Users\LG\Desktop\전시 목록part2 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8409" y="699541"/>
            <a:ext cx="2371703" cy="386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LG\Desktop\가보았던 전시장 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867" y="699541"/>
            <a:ext cx="2337722" cy="386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4450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 프로젝트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384563" y="208146"/>
            <a:ext cx="2691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050" dirty="0" err="1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디자인팀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진행 상황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98626" y="2384292"/>
            <a:ext cx="2736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안드로이드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UI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디자인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1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03848" y="4626898"/>
            <a:ext cx="15464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추천코스 목록</a:t>
            </a:r>
          </a:p>
        </p:txBody>
      </p:sp>
      <p:pic>
        <p:nvPicPr>
          <p:cNvPr id="5122" name="Picture 2" descr="C:\Users\LG\Desktop\추천코스 목록1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712138"/>
            <a:ext cx="2232248" cy="3744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252270" y="2168845"/>
            <a:ext cx="6158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/>
              <a:t>+</a:t>
            </a:r>
            <a:endParaRPr lang="ko-KR" altLang="en-US" sz="4800" dirty="0"/>
          </a:p>
        </p:txBody>
      </p:sp>
      <p:sp>
        <p:nvSpPr>
          <p:cNvPr id="22" name="TextBox 21"/>
          <p:cNvSpPr txBox="1"/>
          <p:nvPr/>
        </p:nvSpPr>
        <p:spPr>
          <a:xfrm>
            <a:off x="5669868" y="4626898"/>
            <a:ext cx="295232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추천코스 세부내용 </a:t>
            </a:r>
            <a:r>
              <a:rPr lang="en-US" altLang="ko-KR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UX</a:t>
            </a:r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</a:t>
            </a:r>
          </a:p>
        </p:txBody>
      </p:sp>
      <p:pic>
        <p:nvPicPr>
          <p:cNvPr id="5124" name="Picture 4" descr="C:\Users\LG\Desktop\안드로이드 추천코스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6400" y="760031"/>
            <a:ext cx="2411760" cy="3215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Users\LG\Desktop\안드로이드 추천코스2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464" y="1395958"/>
            <a:ext cx="2286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36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483768" y="2346434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기술팀 진행 상황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3794064" y="2192138"/>
            <a:ext cx="307916" cy="1548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/>
          <p:cNvSpPr/>
          <p:nvPr/>
        </p:nvSpPr>
        <p:spPr>
          <a:xfrm>
            <a:off x="4101562" y="2192138"/>
            <a:ext cx="154800" cy="1548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각 삼각형 13"/>
          <p:cNvSpPr/>
          <p:nvPr/>
        </p:nvSpPr>
        <p:spPr>
          <a:xfrm rot="16200000" flipH="1">
            <a:off x="4136654" y="2192425"/>
            <a:ext cx="154800" cy="1548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287725" y="2192137"/>
            <a:ext cx="1070093" cy="1652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786183" y="2162227"/>
            <a:ext cx="9407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03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801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각 삼각형 5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6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8" name="직사각형 7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 프로젝트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384563" y="208146"/>
            <a:ext cx="2691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03. </a:t>
            </a:r>
            <a:r>
              <a:rPr lang="ko-KR" altLang="en-US" sz="105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기술팀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진행 상황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07504" y="411510"/>
            <a:ext cx="2353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4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관리자 프로그램</a:t>
            </a:r>
            <a:endParaRPr lang="en-US" altLang="ko-KR" sz="2400" dirty="0">
              <a:ln>
                <a:solidFill>
                  <a:schemeClr val="tx1">
                    <a:lumMod val="85000"/>
                    <a:lumOff val="15000"/>
                    <a:alpha val="1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3783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각 삼각형 5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6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8" name="직사각형 7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 프로젝트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384563" y="208146"/>
            <a:ext cx="2691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03. </a:t>
            </a:r>
            <a:r>
              <a:rPr lang="ko-KR" altLang="en-US" sz="105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기술팀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진행 상황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7022460" y="4665921"/>
            <a:ext cx="2100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r">
              <a:buFont typeface="Wingdings" panose="05000000000000000000" pitchFamily="2" charset="2"/>
              <a:buChar char="v"/>
            </a:pPr>
            <a:r>
              <a:rPr lang="en-US" altLang="ko-KR" sz="900" b="1" spc="30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Class Diagram</a:t>
            </a:r>
          </a:p>
          <a:p>
            <a:pPr algn="r"/>
            <a:r>
              <a:rPr lang="en-US" altLang="ko-KR" sz="900" b="1" spc="30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using ObjectAid</a:t>
            </a:r>
            <a:endParaRPr lang="ko-KR" altLang="en-US" sz="900" b="1" spc="300" dirty="0">
              <a:ln>
                <a:solidFill>
                  <a:schemeClr val="tx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7504" y="411510"/>
            <a:ext cx="2353094" cy="581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400" dirty="0" err="1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안드로이드</a:t>
            </a:r>
            <a:r>
              <a:rPr lang="ko-KR" altLang="en-US" sz="24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24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App</a:t>
            </a:r>
          </a:p>
        </p:txBody>
      </p:sp>
    </p:spTree>
    <p:extLst>
      <p:ext uri="{BB962C8B-B14F-4D97-AF65-F5344CB8AC3E}">
        <p14:creationId xmlns:p14="http://schemas.microsoft.com/office/powerpoint/2010/main" val="9472519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3491199" y="2139702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474302" y="2139702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04</a:t>
            </a:r>
            <a:endParaRPr lang="ko-KR" altLang="en-US" sz="10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2" name="직각 삼각형 11"/>
          <p:cNvSpPr/>
          <p:nvPr/>
        </p:nvSpPr>
        <p:spPr>
          <a:xfrm>
            <a:off x="4032117" y="2139702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/>
          <p:cNvSpPr/>
          <p:nvPr/>
        </p:nvSpPr>
        <p:spPr>
          <a:xfrm rot="16200000" flipH="1">
            <a:off x="4055063" y="2141925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4286479" y="2139702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483768" y="2346434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향후계획</a:t>
            </a:r>
            <a:endParaRPr lang="ko-KR" altLang="en-US" dirty="0">
              <a:ln>
                <a:solidFill>
                  <a:schemeClr val="tx1">
                    <a:lumMod val="85000"/>
                    <a:lumOff val="15000"/>
                    <a:alpha val="1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158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직선 연결선 73"/>
          <p:cNvCxnSpPr/>
          <p:nvPr/>
        </p:nvCxnSpPr>
        <p:spPr>
          <a:xfrm>
            <a:off x="6334588" y="1439629"/>
            <a:ext cx="0" cy="201622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/>
          <p:cNvCxnSpPr/>
          <p:nvPr/>
        </p:nvCxnSpPr>
        <p:spPr>
          <a:xfrm>
            <a:off x="6831309" y="1439629"/>
            <a:ext cx="0" cy="201622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/>
          <p:cNvCxnSpPr/>
          <p:nvPr/>
        </p:nvCxnSpPr>
        <p:spPr>
          <a:xfrm>
            <a:off x="7320545" y="1439629"/>
            <a:ext cx="0" cy="201622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/>
          <p:cNvCxnSpPr/>
          <p:nvPr/>
        </p:nvCxnSpPr>
        <p:spPr>
          <a:xfrm>
            <a:off x="7774516" y="1439629"/>
            <a:ext cx="0" cy="201622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/>
          <p:cNvCxnSpPr/>
          <p:nvPr/>
        </p:nvCxnSpPr>
        <p:spPr>
          <a:xfrm>
            <a:off x="8304772" y="1439629"/>
            <a:ext cx="0" cy="201622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/>
          <p:cNvCxnSpPr/>
          <p:nvPr/>
        </p:nvCxnSpPr>
        <p:spPr>
          <a:xfrm>
            <a:off x="5311697" y="1439629"/>
            <a:ext cx="0" cy="201622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/>
          <p:nvPr/>
        </p:nvCxnSpPr>
        <p:spPr>
          <a:xfrm>
            <a:off x="5785486" y="1439629"/>
            <a:ext cx="0" cy="201622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51520" y="2425586"/>
            <a:ext cx="2232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향후 계획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95736" y="1566103"/>
            <a:ext cx="4258251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디자인팀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  -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관리자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&amp;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안드로이드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‘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추천코스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’UI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디자인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기술팀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  - UI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프래그먼트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별 세부 기능 구현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  -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처리 및 통신 구현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  -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관리자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GUI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나머지 부분 구현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  -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관리자 데이터 처리 및 통신 구현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  -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서버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: MVC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패턴 적용에 따른 구조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변겅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  -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서버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: UI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와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내부시스템 간 동작 구현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  -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서버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: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실질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DB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데이터 입력 및 테스트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9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11" name="직사각형 10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각 삼각형 11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융합프로젝트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/>
          <p:cNvCxnSpPr/>
          <p:nvPr/>
        </p:nvCxnSpPr>
        <p:spPr>
          <a:xfrm>
            <a:off x="2123728" y="2414934"/>
            <a:ext cx="0" cy="44484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024860" y="208146"/>
            <a:ext cx="32358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                                         04.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향후 계획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4" name="OTLSHAPE_T_476a29ce61184c51baa621877d79b974_Shape"/>
          <p:cNvSpPr/>
          <p:nvPr>
            <p:custDataLst>
              <p:tags r:id="rId1"/>
            </p:custDataLst>
          </p:nvPr>
        </p:nvSpPr>
        <p:spPr>
          <a:xfrm>
            <a:off x="5786255" y="1914952"/>
            <a:ext cx="2538438" cy="147737"/>
          </a:xfrm>
          <a:prstGeom prst="rect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28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5248095" y="1439629"/>
            <a:ext cx="3087938" cy="227942"/>
          </a:xfrm>
          <a:prstGeom prst="rect">
            <a:avLst/>
          </a:prstGeom>
          <a:gradFill flip="none" rotWithShape="1">
            <a:gsLst>
              <a:gs pos="0">
                <a:srgbClr val="44546A"/>
              </a:gs>
              <a:gs pos="0">
                <a:srgbClr val="44546A"/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37" name="OTLSHAPE_TB_00000000000000000000000000000000_Separator4"/>
          <p:cNvCxnSpPr/>
          <p:nvPr>
            <p:custDataLst>
              <p:tags r:id="rId3"/>
            </p:custDataLst>
          </p:nvPr>
        </p:nvCxnSpPr>
        <p:spPr>
          <a:xfrm flipH="1">
            <a:off x="6319809" y="1567242"/>
            <a:ext cx="1" cy="84947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TLSHAPE_TB_00000000000000000000000000000000_TimescaleInterval5"/>
          <p:cNvSpPr txBox="1"/>
          <p:nvPr>
            <p:custDataLst>
              <p:tags r:id="rId4"/>
            </p:custDataLst>
          </p:nvPr>
        </p:nvSpPr>
        <p:spPr>
          <a:xfrm>
            <a:off x="6383310" y="1535629"/>
            <a:ext cx="68987" cy="10186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altLang="ko-KR" sz="1050" spc="-26" dirty="0">
                <a:solidFill>
                  <a:schemeClr val="lt1"/>
                </a:solidFill>
                <a:latin typeface="Calibri" panose="020F0502020204030204" pitchFamily="34" charset="0"/>
              </a:rPr>
              <a:t>7</a:t>
            </a:r>
            <a:r>
              <a:rPr lang="ko-KR" altLang="en-US" sz="1050" spc="-22" dirty="0">
                <a:solidFill>
                  <a:schemeClr val="lt1"/>
                </a:solidFill>
                <a:latin typeface="Calibri" panose="020F0502020204030204" pitchFamily="34" charset="0"/>
              </a:rPr>
              <a:t> 주</a:t>
            </a:r>
            <a:endParaRPr lang="ko-KR" altLang="en-US" sz="1050" spc="-26" dirty="0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39" name="OTLSHAPE_TB_00000000000000000000000000000000_Separator5"/>
          <p:cNvCxnSpPr/>
          <p:nvPr>
            <p:custDataLst>
              <p:tags r:id="rId5"/>
            </p:custDataLst>
          </p:nvPr>
        </p:nvCxnSpPr>
        <p:spPr>
          <a:xfrm flipH="1">
            <a:off x="7327921" y="1553473"/>
            <a:ext cx="1" cy="84947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TLSHAPE_TB_00000000000000000000000000000000_TimescaleInterval6"/>
          <p:cNvSpPr txBox="1"/>
          <p:nvPr>
            <p:custDataLst>
              <p:tags r:id="rId6"/>
            </p:custDataLst>
          </p:nvPr>
        </p:nvSpPr>
        <p:spPr>
          <a:xfrm>
            <a:off x="7391424" y="1535629"/>
            <a:ext cx="137974" cy="1018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altLang="ko-KR" sz="1050" spc="-26" dirty="0">
                <a:solidFill>
                  <a:schemeClr val="lt1"/>
                </a:solidFill>
                <a:latin typeface="Calibri" panose="020F0502020204030204" pitchFamily="34" charset="0"/>
              </a:rPr>
              <a:t>9</a:t>
            </a:r>
            <a:r>
              <a:rPr lang="ko-KR" altLang="en-US" sz="1050" spc="-26" dirty="0">
                <a:solidFill>
                  <a:schemeClr val="lt1"/>
                </a:solidFill>
                <a:latin typeface="Calibri" panose="020F0502020204030204" pitchFamily="34" charset="0"/>
              </a:rPr>
              <a:t>주</a:t>
            </a:r>
          </a:p>
        </p:txBody>
      </p:sp>
      <p:sp>
        <p:nvSpPr>
          <p:cNvPr id="44" name="OTLSHAPE_TB_00000000000000000000000000000000_LeftEndCaps"/>
          <p:cNvSpPr txBox="1"/>
          <p:nvPr>
            <p:custDataLst>
              <p:tags r:id="rId7"/>
            </p:custDataLst>
          </p:nvPr>
        </p:nvSpPr>
        <p:spPr>
          <a:xfrm>
            <a:off x="8358214" y="1428742"/>
            <a:ext cx="633882" cy="2769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altLang="ko-KR" b="1" spc="-38" dirty="0">
                <a:solidFill>
                  <a:schemeClr val="accent2"/>
                </a:solidFill>
                <a:latin typeface="Calibri" panose="020F0502020204030204" pitchFamily="34" charset="0"/>
              </a:rPr>
              <a:t>5</a:t>
            </a:r>
            <a:r>
              <a:rPr lang="ko-KR" altLang="en-US" b="1" spc="-38" dirty="0">
                <a:solidFill>
                  <a:schemeClr val="accent2"/>
                </a:solidFill>
                <a:latin typeface="Calibri" panose="020F0502020204030204" pitchFamily="34" charset="0"/>
              </a:rPr>
              <a:t>월 말</a:t>
            </a:r>
          </a:p>
        </p:txBody>
      </p:sp>
      <p:sp>
        <p:nvSpPr>
          <p:cNvPr id="50" name="OTLSHAPE_TB_00000000000000000000000000000000_TimescaleInterval3"/>
          <p:cNvSpPr txBox="1"/>
          <p:nvPr>
            <p:custDataLst>
              <p:tags r:id="rId8"/>
            </p:custDataLst>
          </p:nvPr>
        </p:nvSpPr>
        <p:spPr>
          <a:xfrm>
            <a:off x="5834646" y="1524470"/>
            <a:ext cx="68987" cy="10186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altLang="ko-KR" sz="1050" spc="-26" dirty="0">
                <a:solidFill>
                  <a:schemeClr val="lt1"/>
                </a:solidFill>
                <a:latin typeface="Calibri" panose="020F0502020204030204" pitchFamily="34" charset="0"/>
              </a:rPr>
              <a:t>6</a:t>
            </a:r>
            <a:r>
              <a:rPr lang="ko-KR" altLang="en-US" sz="1050" spc="-22" dirty="0">
                <a:solidFill>
                  <a:schemeClr val="lt1"/>
                </a:solidFill>
                <a:latin typeface="Calibri" panose="020F0502020204030204" pitchFamily="34" charset="0"/>
              </a:rPr>
              <a:t> 주</a:t>
            </a:r>
            <a:endParaRPr lang="ko-KR" altLang="en-US" sz="1050" spc="-26" dirty="0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51" name="OTLSHAPE_TB_00000000000000000000000000000000_Separator4"/>
          <p:cNvCxnSpPr/>
          <p:nvPr>
            <p:custDataLst>
              <p:tags r:id="rId9"/>
            </p:custDataLst>
          </p:nvPr>
        </p:nvCxnSpPr>
        <p:spPr>
          <a:xfrm flipH="1">
            <a:off x="6823865" y="1553473"/>
            <a:ext cx="1" cy="84947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TLSHAPE_TB_00000000000000000000000000000000_TimescaleInterval5"/>
          <p:cNvSpPr txBox="1"/>
          <p:nvPr>
            <p:custDataLst>
              <p:tags r:id="rId10"/>
            </p:custDataLst>
          </p:nvPr>
        </p:nvSpPr>
        <p:spPr>
          <a:xfrm>
            <a:off x="6887366" y="1535629"/>
            <a:ext cx="68987" cy="10186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altLang="ko-KR" sz="1050" spc="-26" dirty="0">
                <a:solidFill>
                  <a:schemeClr val="lt1"/>
                </a:solidFill>
                <a:latin typeface="Calibri" panose="020F0502020204030204" pitchFamily="34" charset="0"/>
              </a:rPr>
              <a:t>8</a:t>
            </a:r>
            <a:r>
              <a:rPr lang="ko-KR" altLang="en-US" sz="1050" spc="-22" dirty="0">
                <a:solidFill>
                  <a:schemeClr val="lt1"/>
                </a:solidFill>
                <a:latin typeface="Calibri" panose="020F0502020204030204" pitchFamily="34" charset="0"/>
              </a:rPr>
              <a:t> 주</a:t>
            </a:r>
            <a:endParaRPr lang="ko-KR" altLang="en-US" sz="1050" spc="-26" dirty="0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53" name="OTLSHAPE_TB_00000000000000000000000000000000_Separator5"/>
          <p:cNvCxnSpPr/>
          <p:nvPr>
            <p:custDataLst>
              <p:tags r:id="rId11"/>
            </p:custDataLst>
          </p:nvPr>
        </p:nvCxnSpPr>
        <p:spPr>
          <a:xfrm flipH="1">
            <a:off x="7774516" y="1553473"/>
            <a:ext cx="1" cy="84947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TLSHAPE_TB_00000000000000000000000000000000_TimescaleInterval6"/>
          <p:cNvSpPr txBox="1"/>
          <p:nvPr>
            <p:custDataLst>
              <p:tags r:id="rId12"/>
            </p:custDataLst>
          </p:nvPr>
        </p:nvSpPr>
        <p:spPr>
          <a:xfrm>
            <a:off x="7838019" y="1535629"/>
            <a:ext cx="137974" cy="1018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altLang="ko-KR" sz="1050" spc="-26" dirty="0">
                <a:solidFill>
                  <a:schemeClr val="lt1"/>
                </a:solidFill>
                <a:latin typeface="Calibri" panose="020F0502020204030204" pitchFamily="34" charset="0"/>
              </a:rPr>
              <a:t>10</a:t>
            </a:r>
            <a:r>
              <a:rPr lang="ko-KR" altLang="en-US" sz="1050" spc="-26" dirty="0">
                <a:solidFill>
                  <a:schemeClr val="lt1"/>
                </a:solidFill>
                <a:latin typeface="Calibri" panose="020F0502020204030204" pitchFamily="34" charset="0"/>
              </a:rPr>
              <a:t>주</a:t>
            </a:r>
          </a:p>
        </p:txBody>
      </p:sp>
      <p:grpSp>
        <p:nvGrpSpPr>
          <p:cNvPr id="3" name="그룹 55"/>
          <p:cNvGrpSpPr/>
          <p:nvPr/>
        </p:nvGrpSpPr>
        <p:grpSpPr>
          <a:xfrm>
            <a:off x="5337773" y="1454023"/>
            <a:ext cx="405348" cy="194528"/>
            <a:chOff x="5527567" y="1614210"/>
            <a:chExt cx="1485900" cy="355303"/>
          </a:xfrm>
        </p:grpSpPr>
        <p:sp>
          <p:nvSpPr>
            <p:cNvPr id="57" name="OTLSHAPE_T_de02eea5d67d43eeaf69c8adf5fdb713_Shape"/>
            <p:cNvSpPr/>
            <p:nvPr>
              <p:custDataLst>
                <p:tags r:id="rId18"/>
              </p:custDataLst>
            </p:nvPr>
          </p:nvSpPr>
          <p:spPr>
            <a:xfrm>
              <a:off x="5527567" y="1614210"/>
              <a:ext cx="1485900" cy="355303"/>
            </a:xfrm>
            <a:prstGeom prst="roundRect">
              <a:avLst/>
            </a:prstGeom>
            <a:solidFill>
              <a:schemeClr val="accent5"/>
            </a:solidFill>
            <a:ln w="25400" cap="flat" cmpd="sng" algn="ctr">
              <a:noFill/>
              <a:prstDash val="solid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58" name="OTLSHAPE_T_de02eea5d67d43eeaf69c8adf5fdb713_Title"/>
            <p:cNvSpPr txBox="1"/>
            <p:nvPr>
              <p:custDataLst>
                <p:tags r:id="rId19"/>
              </p:custDataLst>
            </p:nvPr>
          </p:nvSpPr>
          <p:spPr>
            <a:xfrm>
              <a:off x="5599819" y="1658404"/>
              <a:ext cx="1358900" cy="28107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000" b="1" spc="-6">
                  <a:solidFill>
                    <a:schemeClr val="dk1"/>
                  </a:solidFill>
                  <a:latin typeface="Calibri" panose="020F0502020204030204" pitchFamily="34" charset="0"/>
                </a:rPr>
                <a:t>현재</a:t>
              </a:r>
              <a:endParaRPr lang="ko-KR" altLang="en-US" sz="1000" b="1" spc="-6" dirty="0">
                <a:solidFill>
                  <a:schemeClr val="dk1"/>
                </a:solidFill>
                <a:latin typeface="Calibri" panose="020F0502020204030204" pitchFamily="34" charset="0"/>
              </a:endParaRPr>
            </a:p>
          </p:txBody>
        </p:sp>
      </p:grpSp>
      <p:cxnSp>
        <p:nvCxnSpPr>
          <p:cNvPr id="59" name="OTLSHAPE_TB_00000000000000000000000000000000_Separator2"/>
          <p:cNvCxnSpPr/>
          <p:nvPr>
            <p:custDataLst>
              <p:tags r:id="rId13"/>
            </p:custDataLst>
          </p:nvPr>
        </p:nvCxnSpPr>
        <p:spPr>
          <a:xfrm flipH="1">
            <a:off x="5786257" y="1544134"/>
            <a:ext cx="1" cy="84947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TLSHAPE_T_8d69e999e3cd426fb1e09b1c553e9f26_Shape"/>
          <p:cNvSpPr/>
          <p:nvPr>
            <p:custDataLst>
              <p:tags r:id="rId14"/>
            </p:custDataLst>
          </p:nvPr>
        </p:nvSpPr>
        <p:spPr>
          <a:xfrm>
            <a:off x="5311697" y="2441143"/>
            <a:ext cx="1008112" cy="147820"/>
          </a:xfrm>
          <a:prstGeom prst="rect">
            <a:avLst/>
          </a:prstGeom>
          <a:solidFill>
            <a:schemeClr val="accent3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65" name="OTLSHAPE_T_f1f9876abc2941dea13571208c36a916_Shape"/>
          <p:cNvSpPr/>
          <p:nvPr>
            <p:custDataLst>
              <p:tags r:id="rId15"/>
            </p:custDataLst>
          </p:nvPr>
        </p:nvSpPr>
        <p:spPr>
          <a:xfrm>
            <a:off x="5790569" y="2690749"/>
            <a:ext cx="1033296" cy="134947"/>
          </a:xfrm>
          <a:prstGeom prst="rect">
            <a:avLst/>
          </a:prstGeom>
          <a:solidFill>
            <a:schemeClr val="accent5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66" name="OTLSHAPE_T_11c2c1d8acb942949ec53edd907b98a4_Shape"/>
          <p:cNvSpPr/>
          <p:nvPr>
            <p:custDataLst>
              <p:tags r:id="rId16"/>
            </p:custDataLst>
          </p:nvPr>
        </p:nvSpPr>
        <p:spPr>
          <a:xfrm>
            <a:off x="5786256" y="2936881"/>
            <a:ext cx="1988260" cy="134947"/>
          </a:xfrm>
          <a:prstGeom prst="rect">
            <a:avLst/>
          </a:prstGeom>
          <a:solidFill>
            <a:schemeClr val="accent6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cxnSp>
        <p:nvCxnSpPr>
          <p:cNvPr id="80" name="OTLSHAPE_T_e7286dcac39641718362ed16bcba7eff_HorizontalConnector1"/>
          <p:cNvCxnSpPr/>
          <p:nvPr>
            <p:custDataLst>
              <p:tags r:id="rId17"/>
            </p:custDataLst>
          </p:nvPr>
        </p:nvCxnSpPr>
        <p:spPr>
          <a:xfrm>
            <a:off x="5248095" y="2231717"/>
            <a:ext cx="3110119" cy="0"/>
          </a:xfrm>
          <a:prstGeom prst="line">
            <a:avLst/>
          </a:prstGeom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6768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00430" y="1857370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01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개요</a:t>
            </a:r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/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과제 목표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500430" y="2289418"/>
            <a:ext cx="17524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 </a:t>
            </a:r>
            <a:r>
              <a:rPr lang="ko-KR" altLang="en-US" sz="1200" dirty="0" err="1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디자인팀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진행 상황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500430" y="2721466"/>
            <a:ext cx="159851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03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기술팀 진행 상황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480313" y="1419622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463416" y="1419622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INDEX</a:t>
            </a:r>
            <a:endParaRPr lang="ko-KR" altLang="en-US" sz="10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>
            <a:off x="4021231" y="1419622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/>
          <p:cNvSpPr/>
          <p:nvPr/>
        </p:nvSpPr>
        <p:spPr>
          <a:xfrm rot="16200000" flipH="1">
            <a:off x="4044177" y="1421845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275593" y="1419622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496643" y="3640984"/>
            <a:ext cx="2138468" cy="3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500430" y="3143254"/>
            <a:ext cx="10855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04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향후 계획</a:t>
            </a:r>
          </a:p>
        </p:txBody>
      </p:sp>
    </p:spTree>
    <p:extLst>
      <p:ext uri="{BB962C8B-B14F-4D97-AF65-F5344CB8AC3E}">
        <p14:creationId xmlns:p14="http://schemas.microsoft.com/office/powerpoint/2010/main" val="323470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3491199" y="2139702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474302" y="2139702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THE</a:t>
            </a:r>
            <a:endParaRPr lang="ko-KR" altLang="en-US" sz="10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6" name="직각 삼각형 15"/>
          <p:cNvSpPr/>
          <p:nvPr/>
        </p:nvSpPr>
        <p:spPr>
          <a:xfrm>
            <a:off x="4032117" y="2139702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각 삼각형 16"/>
          <p:cNvSpPr/>
          <p:nvPr/>
        </p:nvSpPr>
        <p:spPr>
          <a:xfrm rot="16200000" flipH="1">
            <a:off x="4055063" y="2141925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286479" y="2139702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507529" y="2818838"/>
            <a:ext cx="2138468" cy="3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555776" y="2427734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6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감사합니다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17653" y="2147396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50" pitchFamily="18" charset="-127"/>
                <a:ea typeface="-윤고딕350" pitchFamily="18" charset="-127"/>
              </a:rPr>
              <a:t>END</a:t>
            </a:r>
            <a:endParaRPr lang="ko-KR" altLang="en-US" sz="1000" dirty="0">
              <a:ln>
                <a:solidFill>
                  <a:schemeClr val="tx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182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23118" y="2346434"/>
            <a:ext cx="410445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개요</a:t>
            </a:r>
            <a:r>
              <a:rPr lang="en-US" altLang="ko-KR" sz="17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/</a:t>
            </a:r>
            <a:r>
              <a:rPr lang="ko-KR" altLang="en-US" sz="17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과제목표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573846" y="2192138"/>
            <a:ext cx="307916" cy="1548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각 삼각형 5"/>
          <p:cNvSpPr/>
          <p:nvPr/>
        </p:nvSpPr>
        <p:spPr>
          <a:xfrm>
            <a:off x="3881344" y="2192138"/>
            <a:ext cx="154800" cy="1548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/>
          <p:cNvSpPr/>
          <p:nvPr/>
        </p:nvSpPr>
        <p:spPr>
          <a:xfrm rot="16200000" flipH="1">
            <a:off x="3916436" y="2192425"/>
            <a:ext cx="154800" cy="1548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067507" y="2192137"/>
            <a:ext cx="1504625" cy="1652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72217" y="2162227"/>
            <a:ext cx="934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01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437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융합프로젝트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6949915" y="204364"/>
            <a:ext cx="244662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              01.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개요</a:t>
            </a:r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/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과제목표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214414" y="2357436"/>
            <a:ext cx="1344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전시장의 규모 大</a:t>
            </a:r>
          </a:p>
        </p:txBody>
      </p:sp>
      <p:pic>
        <p:nvPicPr>
          <p:cNvPr id="3074" name="Picture 2" descr="D:\HYU\4학년 1학기\여론과 미디어\noun_20477_cc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002"/>
          <a:stretch/>
        </p:blipFill>
        <p:spPr bwMode="auto">
          <a:xfrm>
            <a:off x="5500694" y="1214428"/>
            <a:ext cx="1988953" cy="1717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2500298" y="2357436"/>
            <a:ext cx="1571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관람객의 효과적인 전시물 관람</a:t>
            </a:r>
            <a:r>
              <a:rPr lang="en-US" altLang="ko-KR" sz="12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x</a:t>
            </a:r>
            <a:endParaRPr lang="ko-KR" altLang="en-US" sz="12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40" pitchFamily="18" charset="-127"/>
              <a:ea typeface="-윤고딕340" pitchFamily="18" charset="-127"/>
            </a:endParaRPr>
          </a:p>
        </p:txBody>
      </p:sp>
      <p:pic>
        <p:nvPicPr>
          <p:cNvPr id="18" name="그림 17" descr="1461233368_arrow-righ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7686" y="2214560"/>
            <a:ext cx="714380" cy="71438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643570" y="3071816"/>
            <a:ext cx="1928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관람객의 자유로움 보장</a:t>
            </a:r>
            <a:endParaRPr lang="en-US" altLang="ko-KR" sz="12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40" pitchFamily="18" charset="-127"/>
              <a:ea typeface="-윤고딕340" pitchFamily="18" charset="-127"/>
            </a:endParaRPr>
          </a:p>
          <a:p>
            <a:pPr algn="ctr"/>
            <a:r>
              <a:rPr lang="ko-KR" altLang="en-US" sz="12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관람효율 극대화</a:t>
            </a:r>
          </a:p>
        </p:txBody>
      </p:sp>
    </p:spTree>
    <p:extLst>
      <p:ext uri="{BB962C8B-B14F-4D97-AF65-F5344CB8AC3E}">
        <p14:creationId xmlns:p14="http://schemas.microsoft.com/office/powerpoint/2010/main" val="2881229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28860" y="2357436"/>
            <a:ext cx="41044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디자인팀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진행 상황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621560" y="2214560"/>
            <a:ext cx="307916" cy="1548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각 삼각형 5"/>
          <p:cNvSpPr/>
          <p:nvPr/>
        </p:nvSpPr>
        <p:spPr>
          <a:xfrm>
            <a:off x="3929058" y="2214560"/>
            <a:ext cx="154800" cy="1548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/>
          <p:cNvSpPr/>
          <p:nvPr/>
        </p:nvSpPr>
        <p:spPr>
          <a:xfrm rot="16200000" flipH="1">
            <a:off x="4000496" y="2214560"/>
            <a:ext cx="154800" cy="1548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143372" y="2214560"/>
            <a:ext cx="1214446" cy="1428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619931" y="2184648"/>
            <a:ext cx="6029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02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437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28894" y="1713354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01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로그인 화면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528894" y="2145402"/>
            <a:ext cx="10855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메인 목록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528894" y="2577450"/>
            <a:ext cx="1547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03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작품데이터 관리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508777" y="1275606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491880" y="1275606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관리자 </a:t>
            </a:r>
          </a:p>
        </p:txBody>
      </p:sp>
      <p:sp>
        <p:nvSpPr>
          <p:cNvPr id="9" name="직각 삼각형 8"/>
          <p:cNvSpPr/>
          <p:nvPr/>
        </p:nvSpPr>
        <p:spPr>
          <a:xfrm>
            <a:off x="4049695" y="1275606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/>
          <p:cNvSpPr/>
          <p:nvPr/>
        </p:nvSpPr>
        <p:spPr>
          <a:xfrm rot="16200000" flipH="1">
            <a:off x="4072641" y="1277829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304057" y="1275606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525107" y="3867894"/>
            <a:ext cx="2138468" cy="3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528894" y="2999238"/>
            <a:ext cx="12394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04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지도 올리기</a:t>
            </a:r>
            <a:endParaRPr lang="en-US" altLang="ko-KR" sz="120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-윤고딕340" pitchFamily="18" charset="-127"/>
              <a:ea typeface="-윤고딕34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528894" y="3436983"/>
            <a:ext cx="17524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05 </a:t>
            </a:r>
            <a:r>
              <a: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추천코스 관리 기능</a:t>
            </a:r>
            <a:endParaRPr lang="en-US" altLang="ko-KR" sz="120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-윤고딕340" pitchFamily="18" charset="-127"/>
              <a:ea typeface="-윤고딕3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861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 프로젝트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384563" y="208146"/>
            <a:ext cx="2691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050" dirty="0" err="1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디자인팀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진행 상황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419872" y="1203598"/>
            <a:ext cx="2232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관리자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UX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디자인</a:t>
            </a:r>
          </a:p>
        </p:txBody>
      </p:sp>
      <p:pic>
        <p:nvPicPr>
          <p:cNvPr id="16" name="그림 15" descr="KakaoTalk_20160421_17492490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942374"/>
            <a:ext cx="2518176" cy="3357568"/>
          </a:xfrm>
          <a:prstGeom prst="rect">
            <a:avLst/>
          </a:prstGeom>
        </p:spPr>
      </p:pic>
      <p:pic>
        <p:nvPicPr>
          <p:cNvPr id="18" name="그림 17" descr="KakaoTalk_20160421_174925428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0152" y="915566"/>
            <a:ext cx="2544730" cy="339297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812476" y="4562399"/>
            <a:ext cx="21163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 err="1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메인목록</a:t>
            </a:r>
            <a:r>
              <a:rPr lang="en-US" altLang="ko-KR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-</a:t>
            </a:r>
            <a:r>
              <a:rPr lang="ko-KR" altLang="en-US" sz="1500" dirty="0" err="1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텍스쳐</a:t>
            </a:r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버튼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39666" y="4561265"/>
            <a:ext cx="174570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작품 데이터 관리</a:t>
            </a:r>
          </a:p>
        </p:txBody>
      </p:sp>
    </p:spTree>
    <p:extLst>
      <p:ext uri="{BB962C8B-B14F-4D97-AF65-F5344CB8AC3E}">
        <p14:creationId xmlns:p14="http://schemas.microsoft.com/office/powerpoint/2010/main" val="287885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 프로젝트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384563" y="208146"/>
            <a:ext cx="2691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050" dirty="0" err="1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디자인팀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진행 상황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8" name="그림 27" descr="관리자 아이콘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43240" y="1357304"/>
            <a:ext cx="2714644" cy="271464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428992" y="1000114"/>
            <a:ext cx="2232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관리자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UI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디자인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786182" y="4429138"/>
            <a:ext cx="1571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관리자 로고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8451" y="4500576"/>
            <a:ext cx="1857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로그인 화면</a:t>
            </a:r>
          </a:p>
        </p:txBody>
      </p:sp>
      <p:pic>
        <p:nvPicPr>
          <p:cNvPr id="20" name="그림 19" descr="KakaoTalk_20160422_191701022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642924"/>
            <a:ext cx="2089290" cy="3714758"/>
          </a:xfrm>
          <a:prstGeom prst="rect">
            <a:avLst/>
          </a:prstGeom>
        </p:spPr>
      </p:pic>
      <p:pic>
        <p:nvPicPr>
          <p:cNvPr id="21" name="그림 20" descr="KakaoTalk_20160422_191706522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0192" y="642924"/>
            <a:ext cx="2089280" cy="371474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443067" y="4500576"/>
            <a:ext cx="1857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메인목록</a:t>
            </a:r>
            <a:endParaRPr lang="ko-KR" altLang="en-US" sz="14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40" pitchFamily="18" charset="-127"/>
              <a:ea typeface="-윤고딕3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885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88390" y="150112"/>
            <a:ext cx="13681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융합 프로젝트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390" y="277161"/>
            <a:ext cx="1368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MUSIUM MATE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384563" y="208146"/>
            <a:ext cx="26912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ko-KR" altLang="en-US" sz="1050" dirty="0" err="1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디자인팀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 진행 상황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10784" y="627534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관리자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UX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디자인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1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026" name="Picture 2" descr="C:\Users\LG\Desktop\KakaoTalk_20160513_16183816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131589"/>
            <a:ext cx="3456383" cy="3384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5746075" y="4609460"/>
            <a:ext cx="21163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추천코스 관리 기능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06342" y="4609460"/>
            <a:ext cx="21163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40" pitchFamily="18" charset="-127"/>
                <a:ea typeface="-윤고딕340" pitchFamily="18" charset="-127"/>
              </a:rPr>
              <a:t>지도 올리기</a:t>
            </a:r>
            <a:endParaRPr lang="en-US" altLang="ko-KR" sz="15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40" pitchFamily="18" charset="-127"/>
              <a:ea typeface="-윤고딕340" pitchFamily="18" charset="-127"/>
            </a:endParaRPr>
          </a:p>
        </p:txBody>
      </p:sp>
      <p:pic>
        <p:nvPicPr>
          <p:cNvPr id="1028" name="Picture 4" descr="C:\Users\LG\Desktop\관리자 지도 올리기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16" y="1203597"/>
            <a:ext cx="4044951" cy="3312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870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3747</TotalTime>
  <Words>445</Words>
  <Application>Microsoft Office PowerPoint</Application>
  <PresentationFormat>화면 슬라이드 쇼(16:9)</PresentationFormat>
  <Paragraphs>140</Paragraphs>
  <Slides>20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맑은 고딕</vt:lpstr>
      <vt:lpstr>Calibri</vt:lpstr>
      <vt:lpstr>Wingdings</vt:lpstr>
      <vt:lpstr>Arial</vt:lpstr>
      <vt:lpstr>-윤고딕340</vt:lpstr>
      <vt:lpstr>나눔고딕 ExtraBold</vt:lpstr>
      <vt:lpstr>-윤고딕330</vt:lpstr>
      <vt:lpstr>-윤고딕350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손규호</cp:lastModifiedBy>
  <cp:revision>291</cp:revision>
  <dcterms:created xsi:type="dcterms:W3CDTF">2014-11-28T13:21:41Z</dcterms:created>
  <dcterms:modified xsi:type="dcterms:W3CDTF">2016-05-21T16:26:14Z</dcterms:modified>
</cp:coreProperties>
</file>

<file path=docProps/thumbnail.jpeg>
</file>